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62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6" r:id="rId10"/>
    <p:sldId id="267" r:id="rId11"/>
    <p:sldId id="269" r:id="rId12"/>
    <p:sldId id="454" r:id="rId13"/>
    <p:sldId id="271" r:id="rId14"/>
    <p:sldId id="273" r:id="rId15"/>
    <p:sldId id="272" r:id="rId16"/>
    <p:sldId id="279" r:id="rId17"/>
    <p:sldId id="280" r:id="rId18"/>
    <p:sldId id="275" r:id="rId19"/>
    <p:sldId id="278" r:id="rId20"/>
    <p:sldId id="277" r:id="rId21"/>
    <p:sldId id="453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450" r:id="rId30"/>
    <p:sldId id="446" r:id="rId31"/>
    <p:sldId id="451" r:id="rId32"/>
    <p:sldId id="448" r:id="rId33"/>
    <p:sldId id="449" r:id="rId34"/>
    <p:sldId id="445" r:id="rId35"/>
    <p:sldId id="444" r:id="rId36"/>
    <p:sldId id="443" r:id="rId37"/>
    <p:sldId id="308" r:id="rId38"/>
    <p:sldId id="427" r:id="rId39"/>
    <p:sldId id="452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  <a:srgbClr val="FF0000"/>
    <a:srgbClr val="008080"/>
    <a:srgbClr val="FF7879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85"/>
    <p:restoredTop sz="94626"/>
  </p:normalViewPr>
  <p:slideViewPr>
    <p:cSldViewPr snapToGrid="0">
      <p:cViewPr>
        <p:scale>
          <a:sx n="141" d="100"/>
          <a:sy n="141" d="100"/>
        </p:scale>
        <p:origin x="152" y="5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1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svg"/><Relationship Id="rId7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DA0FB-4DDE-9E78-69BF-17D476927AE4}"/>
              </a:ext>
            </a:extLst>
          </p:cNvPr>
          <p:cNvGrpSpPr/>
          <p:nvPr/>
        </p:nvGrpSpPr>
        <p:grpSpPr>
          <a:xfrm>
            <a:off x="1645533" y="1294646"/>
            <a:ext cx="2355548" cy="1818392"/>
            <a:chOff x="1364877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4792F1-C75A-9538-42B5-9E9E84D3C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06106-2DB0-F883-BA34-B2CF85725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877" y="2326652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E6DDD-A71D-5B7D-547A-3F87054969E5}"/>
              </a:ext>
            </a:extLst>
          </p:cNvPr>
          <p:cNvSpPr>
            <a:spLocks/>
          </p:cNvSpPr>
          <p:nvPr/>
        </p:nvSpPr>
        <p:spPr>
          <a:xfrm>
            <a:off x="2582538" y="14589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439E-35C9-C26D-B882-FD71AEFB7ADD}"/>
              </a:ext>
            </a:extLst>
          </p:cNvPr>
          <p:cNvSpPr>
            <a:spLocks/>
          </p:cNvSpPr>
          <p:nvPr/>
        </p:nvSpPr>
        <p:spPr>
          <a:xfrm>
            <a:off x="3040853" y="220954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08E242-F086-E979-5373-0B35A6A26CC1}"/>
              </a:ext>
            </a:extLst>
          </p:cNvPr>
          <p:cNvSpPr>
            <a:spLocks/>
          </p:cNvSpPr>
          <p:nvPr/>
        </p:nvSpPr>
        <p:spPr>
          <a:xfrm>
            <a:off x="2303274" y="257454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8BEEF-32F8-D020-245F-9FC0BB27E01E}"/>
              </a:ext>
            </a:extLst>
          </p:cNvPr>
          <p:cNvSpPr>
            <a:spLocks/>
          </p:cNvSpPr>
          <p:nvPr/>
        </p:nvSpPr>
        <p:spPr>
          <a:xfrm>
            <a:off x="3577100" y="14757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09921B-273E-71F2-D1AC-9177BCE5098F}"/>
              </a:ext>
            </a:extLst>
          </p:cNvPr>
          <p:cNvSpPr>
            <a:spLocks/>
          </p:cNvSpPr>
          <p:nvPr/>
        </p:nvSpPr>
        <p:spPr>
          <a:xfrm>
            <a:off x="3349854" y="18233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E32B364-A52F-6668-0E75-BB1C2F8D5ACF}"/>
              </a:ext>
            </a:extLst>
          </p:cNvPr>
          <p:cNvSpPr>
            <a:spLocks/>
          </p:cNvSpPr>
          <p:nvPr/>
        </p:nvSpPr>
        <p:spPr>
          <a:xfrm>
            <a:off x="2576376" y="251730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E10574-EBB9-6CB0-EE4E-B1860DFE6498}"/>
              </a:ext>
            </a:extLst>
          </p:cNvPr>
          <p:cNvSpPr>
            <a:spLocks/>
          </p:cNvSpPr>
          <p:nvPr/>
        </p:nvSpPr>
        <p:spPr>
          <a:xfrm>
            <a:off x="3695162" y="180411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442D3F15-B0DC-F660-7FCC-9ECC3764DEB8}"/>
              </a:ext>
            </a:extLst>
          </p:cNvPr>
          <p:cNvSpPr>
            <a:spLocks/>
          </p:cNvSpPr>
          <p:nvPr/>
        </p:nvSpPr>
        <p:spPr>
          <a:xfrm>
            <a:off x="2007535" y="241340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2E38D9-8259-DB4C-E35F-F0986FFBD51C}"/>
              </a:ext>
            </a:extLst>
          </p:cNvPr>
          <p:cNvSpPr>
            <a:spLocks/>
          </p:cNvSpPr>
          <p:nvPr/>
        </p:nvSpPr>
        <p:spPr>
          <a:xfrm>
            <a:off x="3307459" y="137914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0A04D083-0E9C-7389-2B1C-8C5CA0D40272}"/>
              </a:ext>
            </a:extLst>
          </p:cNvPr>
          <p:cNvSpPr>
            <a:spLocks/>
          </p:cNvSpPr>
          <p:nvPr/>
        </p:nvSpPr>
        <p:spPr>
          <a:xfrm>
            <a:off x="1778494" y="225516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0BE1B9-95C6-DD23-A23B-CBDC8A6B778B}"/>
              </a:ext>
            </a:extLst>
          </p:cNvPr>
          <p:cNvSpPr>
            <a:spLocks/>
          </p:cNvSpPr>
          <p:nvPr/>
        </p:nvSpPr>
        <p:spPr>
          <a:xfrm>
            <a:off x="2693227" y="178339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D02636F0-72D6-7DD7-8F02-79F14FE47F92}"/>
              </a:ext>
            </a:extLst>
          </p:cNvPr>
          <p:cNvSpPr>
            <a:spLocks/>
          </p:cNvSpPr>
          <p:nvPr/>
        </p:nvSpPr>
        <p:spPr>
          <a:xfrm>
            <a:off x="2243118" y="227868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BB6DA4-9291-5237-2598-93480D24E9A9}"/>
              </a:ext>
            </a:extLst>
          </p:cNvPr>
          <p:cNvSpPr>
            <a:spLocks/>
          </p:cNvSpPr>
          <p:nvPr/>
        </p:nvSpPr>
        <p:spPr>
          <a:xfrm>
            <a:off x="2427628" y="1863924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23F21995-482D-DF1C-4B0B-721C3B62BC56}"/>
              </a:ext>
            </a:extLst>
          </p:cNvPr>
          <p:cNvSpPr>
            <a:spLocks/>
          </p:cNvSpPr>
          <p:nvPr/>
        </p:nvSpPr>
        <p:spPr>
          <a:xfrm>
            <a:off x="2363430" y="205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FB508D-E0A4-8D3B-4076-CE3F095AD52E}"/>
              </a:ext>
            </a:extLst>
          </p:cNvPr>
          <p:cNvSpPr>
            <a:spLocks/>
          </p:cNvSpPr>
          <p:nvPr/>
        </p:nvSpPr>
        <p:spPr>
          <a:xfrm>
            <a:off x="3427770" y="232803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F74EEFBA-BDFC-4258-A598-08604A49C2C9}"/>
              </a:ext>
            </a:extLst>
          </p:cNvPr>
          <p:cNvSpPr>
            <a:spLocks/>
          </p:cNvSpPr>
          <p:nvPr/>
        </p:nvSpPr>
        <p:spPr>
          <a:xfrm>
            <a:off x="2113477" y="283155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7CB0428B-CC71-3B6F-5364-30389296F921}"/>
              </a:ext>
            </a:extLst>
          </p:cNvPr>
          <p:cNvSpPr>
            <a:spLocks/>
          </p:cNvSpPr>
          <p:nvPr/>
        </p:nvSpPr>
        <p:spPr>
          <a:xfrm>
            <a:off x="2591110" y="280436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B7FD245-8A19-35B6-AEFB-31A4DA0FAAAE}"/>
              </a:ext>
            </a:extLst>
          </p:cNvPr>
          <p:cNvSpPr>
            <a:spLocks/>
          </p:cNvSpPr>
          <p:nvPr/>
        </p:nvSpPr>
        <p:spPr>
          <a:xfrm>
            <a:off x="2091668" y="1740001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8963AB-5DB7-348B-93DE-340447970D3A}"/>
              </a:ext>
            </a:extLst>
          </p:cNvPr>
          <p:cNvSpPr>
            <a:spLocks/>
          </p:cNvSpPr>
          <p:nvPr/>
        </p:nvSpPr>
        <p:spPr>
          <a:xfrm>
            <a:off x="3548081" y="281077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EC9BD25-45D6-2D4B-3DE9-506D53595841}"/>
              </a:ext>
            </a:extLst>
          </p:cNvPr>
          <p:cNvSpPr>
            <a:spLocks/>
          </p:cNvSpPr>
          <p:nvPr/>
        </p:nvSpPr>
        <p:spPr>
          <a:xfrm>
            <a:off x="3187148" y="274869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F4758B0-E581-FBFB-AE2B-891DBE71657F}"/>
              </a:ext>
            </a:extLst>
          </p:cNvPr>
          <p:cNvSpPr>
            <a:spLocks/>
          </p:cNvSpPr>
          <p:nvPr/>
        </p:nvSpPr>
        <p:spPr>
          <a:xfrm>
            <a:off x="3786823" y="232301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8FD94F0-46B6-F8BB-AB18-DC9A9DBDEA10}"/>
              </a:ext>
            </a:extLst>
          </p:cNvPr>
          <p:cNvSpPr>
            <a:spLocks/>
          </p:cNvSpPr>
          <p:nvPr/>
        </p:nvSpPr>
        <p:spPr>
          <a:xfrm>
            <a:off x="2729590" y="213129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B3ACD0-5519-FB37-8665-2748216900DC}"/>
              </a:ext>
            </a:extLst>
          </p:cNvPr>
          <p:cNvSpPr>
            <a:spLocks/>
          </p:cNvSpPr>
          <p:nvPr/>
        </p:nvSpPr>
        <p:spPr>
          <a:xfrm>
            <a:off x="2226015" y="14835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/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/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D7A1C-E7DC-DE22-4AA3-A122904AB8F5}"/>
              </a:ext>
            </a:extLst>
          </p:cNvPr>
          <p:cNvCxnSpPr>
            <a:cxnSpLocks/>
          </p:cNvCxnSpPr>
          <p:nvPr/>
        </p:nvCxnSpPr>
        <p:spPr>
          <a:xfrm>
            <a:off x="2968429" y="1294646"/>
            <a:ext cx="0" cy="187081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/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037EDE-7AB6-9052-917F-955E4084E3BE}"/>
              </a:ext>
            </a:extLst>
          </p:cNvPr>
          <p:cNvCxnSpPr>
            <a:cxnSpLocks/>
          </p:cNvCxnSpPr>
          <p:nvPr/>
        </p:nvCxnSpPr>
        <p:spPr>
          <a:xfrm>
            <a:off x="1610139" y="2024785"/>
            <a:ext cx="2372836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/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B6C86D-D81E-15CC-8F8D-C51092A0EC37}"/>
              </a:ext>
            </a:extLst>
          </p:cNvPr>
          <p:cNvCxnSpPr>
            <a:cxnSpLocks/>
          </p:cNvCxnSpPr>
          <p:nvPr/>
        </p:nvCxnSpPr>
        <p:spPr>
          <a:xfrm flipH="1">
            <a:off x="5518876" y="1416733"/>
            <a:ext cx="731520" cy="7333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33E0B4-1A1F-2AFB-3506-F673FC290CE1}"/>
              </a:ext>
            </a:extLst>
          </p:cNvPr>
          <p:cNvCxnSpPr>
            <a:cxnSpLocks/>
          </p:cNvCxnSpPr>
          <p:nvPr/>
        </p:nvCxnSpPr>
        <p:spPr>
          <a:xfrm>
            <a:off x="6250396" y="1417638"/>
            <a:ext cx="731520" cy="73152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6374003-0C32-D430-24B0-34F2E2D32E6E}"/>
              </a:ext>
            </a:extLst>
          </p:cNvPr>
          <p:cNvCxnSpPr>
            <a:cxnSpLocks/>
          </p:cNvCxnSpPr>
          <p:nvPr/>
        </p:nvCxnSpPr>
        <p:spPr>
          <a:xfrm flipH="1">
            <a:off x="5075178" y="2544749"/>
            <a:ext cx="457200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9013A0-3FE4-C0A6-5E7D-BBD4D94D01B5}"/>
              </a:ext>
            </a:extLst>
          </p:cNvPr>
          <p:cNvCxnSpPr>
            <a:cxnSpLocks/>
          </p:cNvCxnSpPr>
          <p:nvPr/>
        </p:nvCxnSpPr>
        <p:spPr>
          <a:xfrm>
            <a:off x="5532378" y="2544749"/>
            <a:ext cx="457200" cy="45720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1528B4-4CFB-FD46-2D6B-4653C2697132}"/>
              </a:ext>
            </a:extLst>
          </p:cNvPr>
          <p:cNvSpPr>
            <a:spLocks/>
          </p:cNvSpPr>
          <p:nvPr/>
        </p:nvSpPr>
        <p:spPr>
          <a:xfrm>
            <a:off x="6921760" y="228636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F358E-3AD8-D060-CF48-092AA7B60687}"/>
              </a:ext>
            </a:extLst>
          </p:cNvPr>
          <p:cNvSpPr>
            <a:spLocks/>
          </p:cNvSpPr>
          <p:nvPr/>
        </p:nvSpPr>
        <p:spPr>
          <a:xfrm>
            <a:off x="5932480" y="30822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DC0647EE-9502-DFF3-883A-5A6A6DB877E8}"/>
              </a:ext>
            </a:extLst>
          </p:cNvPr>
          <p:cNvSpPr>
            <a:spLocks/>
          </p:cNvSpPr>
          <p:nvPr/>
        </p:nvSpPr>
        <p:spPr>
          <a:xfrm>
            <a:off x="5010549" y="308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/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≥3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/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≥2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2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1310591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535</Words>
  <Application>Microsoft Macintosh PowerPoint</Application>
  <PresentationFormat>On-screen Show (16:9)</PresentationFormat>
  <Paragraphs>335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Raylen Teal</cp:lastModifiedBy>
  <cp:revision>51</cp:revision>
  <dcterms:modified xsi:type="dcterms:W3CDTF">2025-08-17T22:01:17Z</dcterms:modified>
</cp:coreProperties>
</file>